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03" autoAdjust="0"/>
    <p:restoredTop sz="94658"/>
  </p:normalViewPr>
  <p:slideViewPr>
    <p:cSldViewPr snapToGrid="0" snapToObjects="1">
      <p:cViewPr varScale="1">
        <p:scale>
          <a:sx n="93" d="100"/>
          <a:sy n="93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FB12-F84A-5448-A10F-405C5860A1F6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8B5-FE71-4548-9C84-C2B2589E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7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FB12-F84A-5448-A10F-405C5860A1F6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8B5-FE71-4548-9C84-C2B2589E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2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FB12-F84A-5448-A10F-405C5860A1F6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8B5-FE71-4548-9C84-C2B2589E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2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FB12-F84A-5448-A10F-405C5860A1F6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8B5-FE71-4548-9C84-C2B2589E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FB12-F84A-5448-A10F-405C5860A1F6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8B5-FE71-4548-9C84-C2B2589E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5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FB12-F84A-5448-A10F-405C5860A1F6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8B5-FE71-4548-9C84-C2B2589E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FB12-F84A-5448-A10F-405C5860A1F6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8B5-FE71-4548-9C84-C2B2589E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9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FB12-F84A-5448-A10F-405C5860A1F6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8B5-FE71-4548-9C84-C2B2589E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3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FB12-F84A-5448-A10F-405C5860A1F6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8B5-FE71-4548-9C84-C2B2589E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9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FB12-F84A-5448-A10F-405C5860A1F6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8B5-FE71-4548-9C84-C2B2589E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3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FB12-F84A-5448-A10F-405C5860A1F6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8B5-FE71-4548-9C84-C2B2589E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CFB12-F84A-5448-A10F-405C5860A1F6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A88B5-FE71-4548-9C84-C2B2589E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14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New Policy: if you were absent come talk to me before going to lunch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871837"/>
            <a:ext cx="4784243" cy="5457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383" y="871838"/>
            <a:ext cx="4745215" cy="54436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0"/>
            <a:ext cx="1588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1600</a:t>
            </a:r>
          </a:p>
        </p:txBody>
      </p:sp>
      <p:sp>
        <p:nvSpPr>
          <p:cNvPr id="7" name="Rectangle 6"/>
          <p:cNvSpPr/>
          <p:nvPr/>
        </p:nvSpPr>
        <p:spPr>
          <a:xfrm>
            <a:off x="7876269" y="15628"/>
            <a:ext cx="1588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1868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1" y="5915976"/>
            <a:ext cx="137320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37614" y="5915976"/>
            <a:ext cx="141581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Two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7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FFD4-8783-1D45-94FF-ED8AD09E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 Quiz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4E795-C986-2D49-8728-43852B64D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the economic motives behind Imperialism?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political motives behind Imperialism?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does the Europeans use to justify their colonization?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technological motives </a:t>
            </a:r>
            <a:r>
              <a:rPr lang="en-US"/>
              <a:t>behind Imperialism? </a:t>
            </a:r>
            <a:r>
              <a:rPr lang="en-US" dirty="0"/>
              <a:t>Sig?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Berlin Conference : Who, What, When, Where,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Opium War- cause, events, effects?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Taiping Rebellion- cause, events, effects?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Boxer Rebellion- cause, events, effects?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Tokugawa reign v. Meiji reign</a:t>
            </a:r>
          </a:p>
        </p:txBody>
      </p:sp>
    </p:spTree>
    <p:extLst>
      <p:ext uri="{BB962C8B-B14F-4D97-AF65-F5344CB8AC3E}">
        <p14:creationId xmlns:p14="http://schemas.microsoft.com/office/powerpoint/2010/main" val="183736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105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First 10</vt:lpstr>
      <vt:lpstr>PowerPoint Presentation</vt:lpstr>
      <vt:lpstr>Unit 6 Quiz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Jade Borduin</dc:creator>
  <cp:lastModifiedBy>Natasha Beemon</cp:lastModifiedBy>
  <cp:revision>15</cp:revision>
  <dcterms:created xsi:type="dcterms:W3CDTF">2018-11-08T01:54:21Z</dcterms:created>
  <dcterms:modified xsi:type="dcterms:W3CDTF">2018-11-09T18:41:36Z</dcterms:modified>
</cp:coreProperties>
</file>