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4" r:id="rId2"/>
    <p:sldId id="256" r:id="rId3"/>
    <p:sldId id="260" r:id="rId4"/>
    <p:sldId id="257" r:id="rId5"/>
    <p:sldId id="258" r:id="rId6"/>
    <p:sldId id="259" r:id="rId7"/>
    <p:sldId id="261" r:id="rId8"/>
    <p:sldId id="355" r:id="rId9"/>
    <p:sldId id="263" r:id="rId10"/>
    <p:sldId id="356" r:id="rId11"/>
    <p:sldId id="264" r:id="rId12"/>
    <p:sldId id="357" r:id="rId13"/>
    <p:sldId id="359" r:id="rId14"/>
    <p:sldId id="270" r:id="rId15"/>
    <p:sldId id="265" r:id="rId16"/>
    <p:sldId id="266" r:id="rId17"/>
    <p:sldId id="267" r:id="rId18"/>
    <p:sldId id="268" r:id="rId19"/>
    <p:sldId id="269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9" autoAdjust="0"/>
    <p:restoredTop sz="94658"/>
  </p:normalViewPr>
  <p:slideViewPr>
    <p:cSldViewPr snapToGrid="0">
      <p:cViewPr varScale="1">
        <p:scale>
          <a:sx n="88" d="100"/>
          <a:sy n="88" d="100"/>
        </p:scale>
        <p:origin x="5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DC040-DB89-4542-9EBA-853F050EBD6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37F40-313C-4AC2-BE9B-791F2CA5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4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7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3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3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1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790DF-49A5-4915-8F63-1650E11771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A9648-AC8A-452B-B7E5-D75C63FE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9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_56cZGRMx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K0cnWuJTXAhUBhyYKHbbiASsQjRwIBw&amp;url=http://www.history.com/topics/american-revolution/american-revolution-history/pictures/american-revolution-events-and-battles/by-emanuel-gottlieb-leutze-2&amp;psig=AOvVaw31rZVZ-2cqtI9DqxBshxOU&amp;ust=1509318756579890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66" y="365125"/>
            <a:ext cx="1075163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Fist 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727" y="1905000"/>
            <a:ext cx="10194073" cy="47333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/>
              <a:t>The concept of a revolution </a:t>
            </a:r>
            <a:r>
              <a:rPr lang="en-US" sz="3000" b="1" dirty="0">
                <a:solidFill>
                  <a:srgbClr val="0070C0"/>
                </a:solidFill>
                <a:latin typeface="Arnprior" panose="02000400000000000000" pitchFamily="2" charset="0"/>
              </a:rPr>
              <a:t>rocked</a:t>
            </a:r>
            <a:r>
              <a:rPr lang="en-US" sz="3000" b="1" dirty="0"/>
              <a:t> </a:t>
            </a:r>
            <a:r>
              <a:rPr lang="en-US" b="1" dirty="0"/>
              <a:t>the world of monarchies and created new forms of government for the world to follow.</a:t>
            </a:r>
          </a:p>
          <a:p>
            <a:pPr lvl="1"/>
            <a:r>
              <a:rPr lang="en-US" b="1" dirty="0"/>
              <a:t>English Revolution - 1689</a:t>
            </a:r>
          </a:p>
          <a:p>
            <a:pPr lvl="1"/>
            <a:r>
              <a:rPr lang="en-US" b="1" dirty="0"/>
              <a:t>American Revolution - 1776</a:t>
            </a:r>
          </a:p>
          <a:p>
            <a:pPr lvl="1"/>
            <a:r>
              <a:rPr lang="en-US" b="1" dirty="0"/>
              <a:t>French Revolution - 1789</a:t>
            </a:r>
          </a:p>
          <a:p>
            <a:pPr lvl="1"/>
            <a:r>
              <a:rPr lang="en-US" b="1" dirty="0"/>
              <a:t>Haitian Revolution – 1791</a:t>
            </a:r>
          </a:p>
          <a:p>
            <a:pPr lvl="1"/>
            <a:r>
              <a:rPr lang="en-US" b="1" dirty="0"/>
              <a:t>Latin American - 1820</a:t>
            </a:r>
          </a:p>
          <a:p>
            <a:pPr lvl="2"/>
            <a:r>
              <a:rPr lang="en-US" b="1" dirty="0"/>
              <a:t>Why do you think the Haitian revolution followed the French?</a:t>
            </a:r>
          </a:p>
          <a:p>
            <a:r>
              <a:rPr lang="en-US" b="1" dirty="0"/>
              <a:t>What was the cause of these revolutions? (Hint: Think </a:t>
            </a:r>
            <a:r>
              <a:rPr 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REASONABLY</a:t>
            </a:r>
            <a:r>
              <a:rPr lang="en-US" b="1" dirty="0"/>
              <a:t>)</a:t>
            </a:r>
          </a:p>
          <a:p>
            <a:r>
              <a:rPr lang="en-US" dirty="0"/>
              <a:t>Prior to leaving here today you must be able to understand the relationship between the following: Absolutism </a:t>
            </a:r>
            <a:r>
              <a:rPr lang="en-US" dirty="0">
                <a:sym typeface="Wingdings" pitchFamily="2" charset="2"/>
              </a:rPr>
              <a:t>+Enlightenment = Revolutions = Democratic forms of government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speaklibertynow.com/wp-content/uploads/2014/08/keep-calm-and-start-a-revolution-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28" y="119228"/>
            <a:ext cx="1785773" cy="1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peaklibertynow.com/wp-content/uploads/2014/08/keep-calm-and-start-a-revolution-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119228"/>
            <a:ext cx="1785773" cy="1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6145-FAF3-4A42-A754-C0E139DE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nard MT Condensed" panose="02050806060905020404" pitchFamily="18" charset="0"/>
              </a:rPr>
              <a:t>Bloodless Revolution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A1DF-F96E-E14A-9972-1A5919456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Parliament overthrows James II. They invites James II’s son-in-law, William of Orange, and Mary who is James’s daughter, to INVADE. </a:t>
            </a:r>
          </a:p>
          <a:p>
            <a:r>
              <a:rPr lang="en-US" sz="3200" dirty="0"/>
              <a:t>James II flees to France.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963" y="17679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lgerian" panose="04020705040A02060702" pitchFamily="82" charset="0"/>
              </a:rPr>
              <a:t>William and Mary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84" y="221096"/>
            <a:ext cx="3979016" cy="634155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8000" y="1216205"/>
            <a:ext cx="6877401" cy="317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Effects:</a:t>
            </a:r>
          </a:p>
          <a:p>
            <a:r>
              <a:rPr lang="en-US" dirty="0"/>
              <a:t>England is no longer an Absolute Monarchy</a:t>
            </a:r>
          </a:p>
          <a:p>
            <a:r>
              <a:rPr lang="en-US" b="1" dirty="0"/>
              <a:t>Constitutional </a:t>
            </a:r>
            <a:r>
              <a:rPr lang="en-US" b="1" dirty="0" smtClean="0"/>
              <a:t>Monarchy/ Limited Monarchy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The monarch power comes from the Constitution.</a:t>
            </a:r>
          </a:p>
          <a:p>
            <a:pPr marL="457200" lvl="1" indent="0">
              <a:buNone/>
            </a:pPr>
            <a:r>
              <a:rPr lang="en-US" u="sng" dirty="0"/>
              <a:t>Monarchs power is limited</a:t>
            </a:r>
            <a:r>
              <a:rPr lang="en-US" dirty="0"/>
              <a:t>, rule with consent of Parliament</a:t>
            </a:r>
          </a:p>
          <a:p>
            <a:r>
              <a:rPr lang="en-US" b="1" dirty="0"/>
              <a:t>English Bill of Rights, 1689</a:t>
            </a:r>
          </a:p>
          <a:p>
            <a:r>
              <a:rPr lang="en-US" dirty="0"/>
              <a:t>Parliament and Monarch govern together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" y="4273497"/>
            <a:ext cx="3305348" cy="25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FD5A-0AA4-A641-A556-9024F0E7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English Bill of Rights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FA837-4765-564E-AEA4-424C3DDF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Drafted in 1689</a:t>
            </a:r>
          </a:p>
          <a:p>
            <a:r>
              <a:rPr lang="en-US" b="1" dirty="0"/>
              <a:t>Limits the royal’s power</a:t>
            </a:r>
          </a:p>
          <a:p>
            <a:r>
              <a:rPr lang="en-US" dirty="0"/>
              <a:t>Listed what the rulers cannot do</a:t>
            </a:r>
          </a:p>
          <a:p>
            <a:pPr lvl="1">
              <a:defRPr/>
            </a:pPr>
            <a:r>
              <a:rPr lang="en-US" dirty="0"/>
              <a:t>No suspending of Parliaments laws</a:t>
            </a:r>
          </a:p>
          <a:p>
            <a:pPr lvl="1">
              <a:defRPr/>
            </a:pPr>
            <a:r>
              <a:rPr lang="en-US" dirty="0"/>
              <a:t>No levying of taxes w/o grant from Parliament</a:t>
            </a:r>
          </a:p>
          <a:p>
            <a:pPr lvl="1">
              <a:defRPr/>
            </a:pPr>
            <a:r>
              <a:rPr lang="en-US" dirty="0"/>
              <a:t>No interfering with freedom of speech</a:t>
            </a:r>
          </a:p>
          <a:p>
            <a:r>
              <a:rPr lang="en-US" b="1" dirty="0"/>
              <a:t>This creates a Constitutional Monarchy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9882-AD1E-AE4E-A054-C7CADB0C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Take a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6736D-DEAD-F34C-AB38-6EECDAE5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Stand up and </a:t>
            </a:r>
            <a:r>
              <a:rPr lang="en-US" sz="4000" dirty="0" smtClean="0"/>
              <a:t>stretch</a:t>
            </a:r>
          </a:p>
          <a:p>
            <a:r>
              <a:rPr lang="en-US" sz="4000" dirty="0" smtClean="0">
                <a:hlinkClick r:id="rId2"/>
              </a:rPr>
              <a:t>https</a:t>
            </a:r>
            <a:r>
              <a:rPr lang="en-US" sz="4000" dirty="0">
                <a:hlinkClick r:id="rId2"/>
              </a:rPr>
              <a:t>://www.youtube.com/watch?v=A_56cZGRMx4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21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American Revolution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8" y="1841306"/>
            <a:ext cx="12201158" cy="39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american revolutio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1214664" y="214507"/>
            <a:ext cx="77057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7" y="0"/>
            <a:ext cx="10515600" cy="1325563"/>
          </a:xfrm>
        </p:spPr>
        <p:txBody>
          <a:bodyPr/>
          <a:lstStyle/>
          <a:p>
            <a:r>
              <a:rPr lang="en-US" b="1" dirty="0"/>
              <a:t>AMERICAN REVOLUTION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3064" y="1325563"/>
            <a:ext cx="7926577" cy="579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1776; colony of the British Empire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Causes:</a:t>
            </a:r>
          </a:p>
          <a:p>
            <a:r>
              <a:rPr lang="en-US" dirty="0"/>
              <a:t>French &amp; Indian </a:t>
            </a:r>
            <a:r>
              <a:rPr lang="en-US" dirty="0" smtClean="0"/>
              <a:t>War</a:t>
            </a:r>
          </a:p>
          <a:p>
            <a:r>
              <a:rPr lang="en-US" dirty="0" smtClean="0"/>
              <a:t>Proclamation </a:t>
            </a:r>
            <a:r>
              <a:rPr lang="en-US" dirty="0"/>
              <a:t>Line of </a:t>
            </a:r>
            <a:r>
              <a:rPr lang="en-US" dirty="0" smtClean="0"/>
              <a:t>1763</a:t>
            </a:r>
          </a:p>
          <a:p>
            <a:r>
              <a:rPr lang="en-US" dirty="0" smtClean="0"/>
              <a:t>Lack </a:t>
            </a:r>
            <a:r>
              <a:rPr lang="en-US" dirty="0"/>
              <a:t>of self-governance</a:t>
            </a:r>
          </a:p>
          <a:p>
            <a:r>
              <a:rPr lang="en-US" dirty="0"/>
              <a:t>Colonies could not sell many goods to any country but Britain.</a:t>
            </a:r>
          </a:p>
          <a:p>
            <a:r>
              <a:rPr lang="en-US" dirty="0"/>
              <a:t>High taxes on imports</a:t>
            </a:r>
          </a:p>
          <a:p>
            <a:r>
              <a:rPr lang="en-US" dirty="0" smtClean="0"/>
              <a:t>Series of Acts- Stamp, tea, </a:t>
            </a:r>
            <a:r>
              <a:rPr lang="en-US" dirty="0" smtClean="0"/>
              <a:t>Intolerable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2" descr="D:\assets\maps\WHSv3_220426M.jpg">
            <a:extLst>
              <a:ext uri="{FF2B5EF4-FFF2-40B4-BE49-F238E27FC236}">
                <a16:creationId xmlns:a16="http://schemas.microsoft.com/office/drawing/2014/main" id="{282A216D-6D66-D14D-965C-D36841EB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78" y="124865"/>
            <a:ext cx="2457450" cy="66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American Revolution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56" y="-204102"/>
            <a:ext cx="4627543" cy="246401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32060" y="1690688"/>
            <a:ext cx="4267200" cy="525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Events:</a:t>
            </a:r>
          </a:p>
          <a:p>
            <a:r>
              <a:rPr lang="en-US" dirty="0"/>
              <a:t>Boston Tea Party 1773: Protest against the heavy import tax on tea</a:t>
            </a:r>
          </a:p>
          <a:p>
            <a:r>
              <a:rPr lang="en-US" dirty="0"/>
              <a:t>First and Second Continental Congress</a:t>
            </a:r>
          </a:p>
          <a:p>
            <a:r>
              <a:rPr lang="en-US" dirty="0"/>
              <a:t>Lexington and Concord, “shot heard round the world”; 1775 first shots of the Revolution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25" y="2259914"/>
            <a:ext cx="4616332" cy="37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latin typeface="Old English Text MT" panose="03040902040508030806" pitchFamily="66" charset="0"/>
              </a:rPr>
              <a:t>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534"/>
            <a:ext cx="5054600" cy="4351338"/>
          </a:xfrm>
        </p:spPr>
        <p:txBody>
          <a:bodyPr/>
          <a:lstStyle/>
          <a:p>
            <a:r>
              <a:rPr lang="en-US" dirty="0"/>
              <a:t>Using ideas of the Enlightenment, colonial leaders write the Declaration of Independence, 1776</a:t>
            </a:r>
          </a:p>
          <a:p>
            <a:r>
              <a:rPr lang="en-US" dirty="0"/>
              <a:t>Social contract</a:t>
            </a:r>
          </a:p>
          <a:p>
            <a:r>
              <a:rPr lang="en-US" dirty="0"/>
              <a:t>Natural rights, John Locke</a:t>
            </a:r>
          </a:p>
          <a:p>
            <a:r>
              <a:rPr lang="en-US" dirty="0"/>
              <a:t>Consent of the governed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65" y="1548534"/>
            <a:ext cx="4378022" cy="48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Bernard MT Condensed" panose="02050806060905020404" pitchFamily="18" charset="0"/>
              </a:rPr>
              <a:t>American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>
            <a:normAutofit/>
          </a:bodyPr>
          <a:lstStyle/>
          <a:p>
            <a:r>
              <a:rPr lang="en-US" dirty="0"/>
              <a:t>Great Britain was not about to give up that easily.</a:t>
            </a:r>
          </a:p>
          <a:p>
            <a:r>
              <a:rPr lang="en-US" dirty="0"/>
              <a:t>What enabled the rag tag army of the colonies to defeat the Great British Empire?</a:t>
            </a:r>
          </a:p>
          <a:p>
            <a:pPr lvl="1"/>
            <a:r>
              <a:rPr lang="en-US" dirty="0" smtClean="0"/>
              <a:t>Overconfident </a:t>
            </a:r>
            <a:r>
              <a:rPr lang="en-US" dirty="0"/>
              <a:t>British made mistakes</a:t>
            </a:r>
          </a:p>
          <a:p>
            <a:pPr lvl="1"/>
            <a:r>
              <a:rPr lang="en-US" dirty="0"/>
              <a:t>Money and help from France, Louis XVI wanted weaken </a:t>
            </a:r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Washington’s leadership &amp; motivation</a:t>
            </a:r>
          </a:p>
          <a:p>
            <a:pPr lvl="1"/>
            <a:r>
              <a:rPr lang="en-US" dirty="0" smtClean="0"/>
              <a:t>Geogra</a:t>
            </a:r>
            <a:r>
              <a:rPr lang="en-US" dirty="0" smtClean="0"/>
              <a:t>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55" y="867488"/>
            <a:ext cx="4267200" cy="56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Effects of American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285509" cy="4351338"/>
          </a:xfrm>
        </p:spPr>
        <p:txBody>
          <a:bodyPr/>
          <a:lstStyle/>
          <a:p>
            <a:r>
              <a:rPr lang="en-US" dirty="0"/>
              <a:t>INDEPENDENCE! </a:t>
            </a:r>
          </a:p>
          <a:p>
            <a:r>
              <a:rPr lang="en-US" dirty="0"/>
              <a:t>The US </a:t>
            </a:r>
            <a:r>
              <a:rPr lang="en-US" dirty="0" smtClean="0"/>
              <a:t>Constitution &amp; the Declaration of Independence: </a:t>
            </a:r>
            <a:r>
              <a:rPr lang="en-US" dirty="0"/>
              <a:t>established on enlightenment </a:t>
            </a:r>
            <a:r>
              <a:rPr lang="en-US" dirty="0" smtClean="0"/>
              <a:t>ideas &amp; influences other countries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puts the French in </a:t>
            </a:r>
            <a:r>
              <a:rPr lang="en-US" dirty="0" smtClean="0"/>
              <a:t>debt</a:t>
            </a:r>
          </a:p>
          <a:p>
            <a:r>
              <a:rPr lang="en-US" smtClean="0"/>
              <a:t>Inspires </a:t>
            </a:r>
            <a:r>
              <a:rPr lang="en-US" dirty="0"/>
              <a:t>the French who sought reform in </a:t>
            </a:r>
            <a:r>
              <a:rPr lang="en-US" smtClean="0"/>
              <a:t>France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31" y="1283855"/>
            <a:ext cx="5213926" cy="5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English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AKA: Glorious Revolution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400069"/>
            <a:ext cx="11360727" cy="47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DAF4-D50B-9A47-A7F9-0E73800B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AA22F-C054-614E-8A04-3E79346C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Kahoot</a:t>
            </a:r>
          </a:p>
        </p:txBody>
      </p:sp>
    </p:spTree>
    <p:extLst>
      <p:ext uri="{BB962C8B-B14F-4D97-AF65-F5344CB8AC3E}">
        <p14:creationId xmlns:p14="http://schemas.microsoft.com/office/powerpoint/2010/main" val="41820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54768"/>
            <a:ext cx="10515600" cy="1325563"/>
          </a:xfrm>
        </p:spPr>
        <p:txBody>
          <a:bodyPr/>
          <a:lstStyle/>
          <a:p>
            <a:r>
              <a:rPr lang="en-US" b="1" dirty="0"/>
              <a:t>The road to revolution</a:t>
            </a:r>
            <a:r>
              <a:rPr lang="en-US" dirty="0"/>
              <a:t>: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17" y="1121712"/>
            <a:ext cx="8556337" cy="51867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b="1" dirty="0">
                <a:latin typeface="Algerian" panose="04020705040A02060702" pitchFamily="82" charset="0"/>
              </a:rPr>
              <a:t>Queen Elizabeth </a:t>
            </a:r>
            <a:r>
              <a:rPr lang="en-US" dirty="0"/>
              <a:t>died with no children, 1603. End of the Tudor dynasty.</a:t>
            </a:r>
          </a:p>
          <a:p>
            <a:r>
              <a:rPr lang="en-US" dirty="0"/>
              <a:t>James (her cousin, King of Scotland)  becomes king of England : </a:t>
            </a:r>
            <a:r>
              <a:rPr lang="en-US" b="1" dirty="0">
                <a:latin typeface="Algerian" panose="04020705040A02060702" pitchFamily="82" charset="0"/>
              </a:rPr>
              <a:t>James I </a:t>
            </a:r>
            <a:r>
              <a:rPr lang="en-US" dirty="0"/>
              <a:t>( The Stuart dynasty)</a:t>
            </a:r>
          </a:p>
          <a:p>
            <a:r>
              <a:rPr lang="en-US" dirty="0"/>
              <a:t>Puritans didn’t like James; he wouldn’t encourage their </a:t>
            </a:r>
            <a:r>
              <a:rPr lang="en-US" i="1" dirty="0"/>
              <a:t>purifications</a:t>
            </a:r>
            <a:r>
              <a:rPr lang="en-US" dirty="0"/>
              <a:t> of the Catholic Church</a:t>
            </a:r>
          </a:p>
          <a:p>
            <a:r>
              <a:rPr lang="en-US" dirty="0"/>
              <a:t>Parliament didn’t agree with him  either, James always       </a:t>
            </a:r>
          </a:p>
          <a:p>
            <a:pPr marL="0" indent="0">
              <a:buNone/>
            </a:pPr>
            <a:r>
              <a:rPr lang="en-US" dirty="0"/>
              <a:t>                          wanted more money.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3900" b="1" dirty="0"/>
              <a:t>Problems: Religion </a:t>
            </a:r>
            <a:r>
              <a:rPr lang="en-US" sz="4400" b="1" dirty="0"/>
              <a:t>and 						</a:t>
            </a:r>
            <a:r>
              <a:rPr lang="en-US" sz="3900" b="1" dirty="0"/>
              <a:t>Money</a:t>
            </a:r>
            <a:r>
              <a:rPr lang="en-US" sz="4400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55" y="604981"/>
            <a:ext cx="2082800" cy="208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7" y="3748880"/>
            <a:ext cx="1811820" cy="2559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05" y="5368636"/>
            <a:ext cx="1565749" cy="1683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88" y="3422107"/>
            <a:ext cx="26035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Parliament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Algerian" panose="04020705040A02060702" pitchFamily="82" charset="0"/>
              </a:rPr>
              <a:t>Charles I  </a:t>
            </a:r>
            <a:r>
              <a:rPr lang="en-US" dirty="0"/>
              <a:t>( James’s son) becomes king when James dies.</a:t>
            </a:r>
          </a:p>
          <a:p>
            <a:r>
              <a:rPr lang="en-US" dirty="0"/>
              <a:t>Always wanted more MONEY. If Parliament didn’t give it to him, he  disbanded Parliament</a:t>
            </a:r>
          </a:p>
          <a:p>
            <a:r>
              <a:rPr lang="en-US" dirty="0"/>
              <a:t>Parliament forces Charles I to sign </a:t>
            </a:r>
            <a:r>
              <a:rPr lang="en-US" b="1" dirty="0"/>
              <a:t>Petition of Rights, 1628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 imprisonment w/o just cause</a:t>
            </a:r>
          </a:p>
          <a:p>
            <a:pPr lvl="1"/>
            <a:r>
              <a:rPr lang="en-US" dirty="0"/>
              <a:t>No new taxes w/o consent of Parliament</a:t>
            </a:r>
          </a:p>
          <a:p>
            <a:pPr lvl="1"/>
            <a:r>
              <a:rPr lang="en-US" dirty="0"/>
              <a:t>No housing soldiers in private homes </a:t>
            </a:r>
          </a:p>
          <a:p>
            <a:pPr lvl="1"/>
            <a:r>
              <a:rPr lang="en-US" dirty="0"/>
              <a:t>No martial law in peacetime</a:t>
            </a:r>
          </a:p>
          <a:p>
            <a:r>
              <a:rPr lang="en-US" dirty="0"/>
              <a:t>Challenged idea of Divine right</a:t>
            </a:r>
          </a:p>
          <a:p>
            <a:r>
              <a:rPr lang="en-US" dirty="0"/>
              <a:t>King was NOT above the Law</a:t>
            </a:r>
          </a:p>
          <a:p>
            <a:pPr lvl="1"/>
            <a:endParaRPr lang="en-US" dirty="0"/>
          </a:p>
          <a:p>
            <a:r>
              <a:rPr lang="en-US" dirty="0"/>
              <a:t>He signed it but ignored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12" y="3075708"/>
            <a:ext cx="1927726" cy="3329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40" y="3897746"/>
            <a:ext cx="1721506" cy="257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24927" cy="4351338"/>
          </a:xfrm>
        </p:spPr>
        <p:txBody>
          <a:bodyPr/>
          <a:lstStyle/>
          <a:p>
            <a:r>
              <a:rPr lang="en-US" dirty="0"/>
              <a:t>Those who support King Charles I: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Cavaliers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3500582"/>
            <a:ext cx="4318514" cy="242916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29218" y="1690688"/>
            <a:ext cx="43249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Those who support Parliament/Puritans: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Roundheads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18" y="3435927"/>
            <a:ext cx="4548396" cy="25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the winner is</a:t>
            </a:r>
            <a:r>
              <a:rPr lang="en-US" dirty="0"/>
              <a:t>….</a:t>
            </a:r>
            <a:br>
              <a:rPr lang="en-US" dirty="0"/>
            </a:br>
            <a:r>
              <a:rPr lang="en-US" b="1" dirty="0"/>
              <a:t>The Roundheads!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73" y="865179"/>
            <a:ext cx="3918527" cy="590991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43249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Charles I put on trial and executed.</a:t>
            </a:r>
          </a:p>
          <a:p>
            <a:r>
              <a:rPr lang="en-US" dirty="0"/>
              <a:t>New Gov. under Oliver Cromwell is Republic, Commonwealth in theory</a:t>
            </a:r>
          </a:p>
          <a:p>
            <a:r>
              <a:rPr lang="en-US" dirty="0"/>
              <a:t>Cromwell becomes military dictator</a:t>
            </a:r>
          </a:p>
        </p:txBody>
      </p:sp>
    </p:spTree>
    <p:extLst>
      <p:ext uri="{BB962C8B-B14F-4D97-AF65-F5344CB8AC3E}">
        <p14:creationId xmlns:p14="http://schemas.microsoft.com/office/powerpoint/2010/main" val="5523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Restoration 1660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316613"/>
            <a:ext cx="10515600" cy="4351338"/>
          </a:xfrm>
        </p:spPr>
        <p:txBody>
          <a:bodyPr/>
          <a:lstStyle/>
          <a:p>
            <a:r>
              <a:rPr lang="en-US" dirty="0"/>
              <a:t>Cromwell dies and most people are happy to be rid of the military dictatorship.</a:t>
            </a:r>
          </a:p>
          <a:p>
            <a:r>
              <a:rPr lang="en-US" dirty="0"/>
              <a:t>Parliament decides they want a King back.  They ask Prince Charles     (King Charles I’s son) to take the thrown.</a:t>
            </a:r>
          </a:p>
          <a:p>
            <a:r>
              <a:rPr lang="en-US" dirty="0"/>
              <a:t>Much celebration; </a:t>
            </a:r>
            <a:r>
              <a:rPr lang="en-US" b="1" dirty="0">
                <a:latin typeface="Algerian" panose="04020705040A02060702" pitchFamily="82" charset="0"/>
              </a:rPr>
              <a:t>Charles II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/>
              <a:t>known as the Merry Monarch.  His reign is called the Restoration. </a:t>
            </a:r>
          </a:p>
          <a:p>
            <a:r>
              <a:rPr lang="en-US" dirty="0"/>
              <a:t>Parliament increases their power over the King.</a:t>
            </a:r>
          </a:p>
          <a:p>
            <a:r>
              <a:rPr lang="en-US" dirty="0"/>
              <a:t>Charles II dies without a son in 1685.</a:t>
            </a:r>
          </a:p>
          <a:p>
            <a:r>
              <a:rPr lang="en-US" dirty="0"/>
              <a:t>His brother James  becomes </a:t>
            </a:r>
            <a:r>
              <a:rPr lang="en-US" b="1" dirty="0">
                <a:latin typeface="Algerian" panose="04020705040A02060702" pitchFamily="82" charset="0"/>
              </a:rPr>
              <a:t>King James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08" y="3596262"/>
            <a:ext cx="3101937" cy="30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-161925"/>
            <a:ext cx="65246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91" y="365125"/>
            <a:ext cx="10975109" cy="1325563"/>
          </a:xfrm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GLORIOUS REVOLUTION  1688-89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71" y="1825625"/>
            <a:ext cx="636548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Causes: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James II was Catholic &amp; had absolutist policies</a:t>
            </a:r>
          </a:p>
          <a:p>
            <a:pPr lvl="2"/>
            <a:r>
              <a:rPr lang="en-US" dirty="0"/>
              <a:t>Nobody really liked that but they figured they could control him</a:t>
            </a:r>
          </a:p>
          <a:p>
            <a:pPr lvl="2"/>
            <a:r>
              <a:rPr lang="en-US" dirty="0"/>
              <a:t>He soon offends everyone with his “Catholic ways“</a:t>
            </a:r>
          </a:p>
          <a:p>
            <a:pPr lvl="2"/>
            <a:r>
              <a:rPr lang="en-US" dirty="0"/>
              <a:t>Appoints Catholic officials</a:t>
            </a:r>
          </a:p>
          <a:p>
            <a:pPr lvl="2"/>
            <a:r>
              <a:rPr lang="en-US" dirty="0"/>
              <a:t>Violates laws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James II </a:t>
            </a:r>
            <a:r>
              <a:rPr lang="en-US" altLang="en-US" dirty="0"/>
              <a:t>had a son. Protestants (majority of parliament) were afraid his son would want to spread Catholicism.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90" y="2323498"/>
            <a:ext cx="5153891" cy="33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781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Algerian</vt:lpstr>
      <vt:lpstr>Arial</vt:lpstr>
      <vt:lpstr>Arial Black</vt:lpstr>
      <vt:lpstr>Arnprior</vt:lpstr>
      <vt:lpstr>Bernard MT Condensed</vt:lpstr>
      <vt:lpstr>Calibri</vt:lpstr>
      <vt:lpstr>Calibri Light</vt:lpstr>
      <vt:lpstr>Lucida Handwriting</vt:lpstr>
      <vt:lpstr>MV Boli</vt:lpstr>
      <vt:lpstr>Old English Text MT</vt:lpstr>
      <vt:lpstr>Wingdings</vt:lpstr>
      <vt:lpstr>Office Theme</vt:lpstr>
      <vt:lpstr>Fist Ten</vt:lpstr>
      <vt:lpstr>English Revolution</vt:lpstr>
      <vt:lpstr>The road to revolution: England</vt:lpstr>
      <vt:lpstr>Problems with Parliament</vt:lpstr>
      <vt:lpstr>Civil War</vt:lpstr>
      <vt:lpstr>And the winner is…. The Roundheads!</vt:lpstr>
      <vt:lpstr>Restoration 1660</vt:lpstr>
      <vt:lpstr>PowerPoint Presentation</vt:lpstr>
      <vt:lpstr>GLORIOUS REVOLUTION  1688-89</vt:lpstr>
      <vt:lpstr>Bloodless Revolution</vt:lpstr>
      <vt:lpstr>William and Mary </vt:lpstr>
      <vt:lpstr>English Bill of Rights</vt:lpstr>
      <vt:lpstr>Take a Break</vt:lpstr>
      <vt:lpstr>American Revolution</vt:lpstr>
      <vt:lpstr>AMERICAN REVOLUTION</vt:lpstr>
      <vt:lpstr>American Revolution</vt:lpstr>
      <vt:lpstr>Declaration of Independence</vt:lpstr>
      <vt:lpstr>American Revolution</vt:lpstr>
      <vt:lpstr>Effects of American Revolution</vt:lpstr>
      <vt:lpstr>Last 10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Revolution</dc:title>
  <dc:creator>Phyllis Tschudi-Rose</dc:creator>
  <cp:lastModifiedBy>Natasha Beemon</cp:lastModifiedBy>
  <cp:revision>74</cp:revision>
  <dcterms:created xsi:type="dcterms:W3CDTF">2017-10-24T20:18:56Z</dcterms:created>
  <dcterms:modified xsi:type="dcterms:W3CDTF">2018-10-22T15:24:38Z</dcterms:modified>
</cp:coreProperties>
</file>